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7" r:id="rId4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422" y="-53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/>
          <p:cNvSpPr/>
          <p:nvPr/>
        </p:nvSpPr>
        <p:spPr>
          <a:xfrm flipV="1">
            <a:off x="5410183" y="2857501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hteck 23"/>
          <p:cNvSpPr/>
          <p:nvPr/>
        </p:nvSpPr>
        <p:spPr>
          <a:xfrm flipV="1">
            <a:off x="5410201" y="2922758"/>
            <a:ext cx="3733801" cy="14401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hteck 24"/>
          <p:cNvSpPr/>
          <p:nvPr/>
        </p:nvSpPr>
        <p:spPr>
          <a:xfrm flipV="1">
            <a:off x="5410201" y="3086375"/>
            <a:ext cx="3733801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hteck 25"/>
          <p:cNvSpPr/>
          <p:nvPr/>
        </p:nvSpPr>
        <p:spPr>
          <a:xfrm flipV="1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hteck 26"/>
          <p:cNvSpPr/>
          <p:nvPr/>
        </p:nvSpPr>
        <p:spPr>
          <a:xfrm flipV="1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Abgerundetes Rechteck 29"/>
          <p:cNvSpPr/>
          <p:nvPr/>
        </p:nvSpPr>
        <p:spPr bwMode="white">
          <a:xfrm>
            <a:off x="5410200" y="2971800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Abgerundetes Rechteck 30"/>
          <p:cNvSpPr/>
          <p:nvPr/>
        </p:nvSpPr>
        <p:spPr bwMode="white">
          <a:xfrm>
            <a:off x="7376507" y="304573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hteck 6"/>
          <p:cNvSpPr/>
          <p:nvPr/>
        </p:nvSpPr>
        <p:spPr>
          <a:xfrm>
            <a:off x="1" y="2737246"/>
            <a:ext cx="9144000" cy="18312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1" y="2756646"/>
            <a:ext cx="9144001" cy="10550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 flipV="1">
            <a:off x="6414051" y="2732318"/>
            <a:ext cx="2729950" cy="1863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hteck 18"/>
          <p:cNvSpPr/>
          <p:nvPr/>
        </p:nvSpPr>
        <p:spPr>
          <a:xfrm>
            <a:off x="0" y="0"/>
            <a:ext cx="9144000" cy="277627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801416"/>
            <a:ext cx="8458200" cy="110251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705600" y="3154680"/>
            <a:ext cx="960120" cy="342900"/>
          </a:xfrm>
        </p:spPr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5410200" y="3153966"/>
            <a:ext cx="1295400" cy="342900"/>
          </a:xfrm>
        </p:spPr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320088" y="852"/>
            <a:ext cx="747712" cy="274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1485901"/>
            <a:ext cx="7772400" cy="1021556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25316"/>
            <a:ext cx="7772400" cy="1132284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21226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18305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6" name="Datumsplatzhalt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</p:spPr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53496" y="826478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40435" y="831870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88443" y="2455731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>
            <a:off x="1" y="275114"/>
            <a:ext cx="9144000" cy="6330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hteck 28"/>
          <p:cNvSpPr/>
          <p:nvPr/>
        </p:nvSpPr>
        <p:spPr>
          <a:xfrm>
            <a:off x="0" y="0"/>
            <a:ext cx="9144000" cy="23299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hteck 29"/>
          <p:cNvSpPr/>
          <p:nvPr/>
        </p:nvSpPr>
        <p:spPr>
          <a:xfrm>
            <a:off x="1" y="231207"/>
            <a:ext cx="9144001" cy="685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hteck 30"/>
          <p:cNvSpPr/>
          <p:nvPr/>
        </p:nvSpPr>
        <p:spPr>
          <a:xfrm flipV="1">
            <a:off x="5410183" y="270185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hteck 31"/>
          <p:cNvSpPr/>
          <p:nvPr/>
        </p:nvSpPr>
        <p:spPr>
          <a:xfrm flipV="1">
            <a:off x="5410201" y="330085"/>
            <a:ext cx="3733801" cy="13502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Abgerundetes Rechteck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Abgerundetes Rechteck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hteck 34"/>
          <p:cNvSpPr/>
          <p:nvPr/>
        </p:nvSpPr>
        <p:spPr bwMode="invGray">
          <a:xfrm>
            <a:off x="9084966" y="-1501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hteck 35"/>
          <p:cNvSpPr/>
          <p:nvPr/>
        </p:nvSpPr>
        <p:spPr bwMode="invGray"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hteck 36"/>
          <p:cNvSpPr/>
          <p:nvPr/>
        </p:nvSpPr>
        <p:spPr bwMode="invGray"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hteck 37"/>
          <p:cNvSpPr/>
          <p:nvPr/>
        </p:nvSpPr>
        <p:spPr bwMode="invGray"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hteck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hteck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687068"/>
            <a:ext cx="8229600" cy="3243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28.04.2019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dirty="0" err="1" smtClean="0"/>
              <a:t>Akua</a:t>
            </a:r>
            <a:endParaRPr lang="de-DE" dirty="0"/>
          </a:p>
        </p:txBody>
      </p:sp>
      <p:pic>
        <p:nvPicPr>
          <p:cNvPr id="7" name="Picture 93" descr="Bildergebnis fÃ¼r d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4587974"/>
            <a:ext cx="971600" cy="78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Bildergebnis fÃ¼r jl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659982"/>
            <a:ext cx="1296144" cy="468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Akua</a:t>
            </a:r>
            <a:endParaRPr lang="de-DE" dirty="0"/>
          </a:p>
        </p:txBody>
      </p:sp>
      <p:pic>
        <p:nvPicPr>
          <p:cNvPr id="4" name="Picture 93" descr="Bildergebnis fÃ¼r d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4587974"/>
            <a:ext cx="971600" cy="78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Bildergebnis fÃ¼r jl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659982"/>
            <a:ext cx="1296144" cy="468962"/>
          </a:xfrm>
          <a:prstGeom prst="rect">
            <a:avLst/>
          </a:prstGeom>
          <a:noFill/>
        </p:spPr>
      </p:pic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457200" y="1687068"/>
            <a:ext cx="8363272" cy="3243834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	…</a:t>
            </a:r>
            <a:r>
              <a:rPr lang="de-DE" dirty="0" smtClean="0"/>
              <a:t> ist ein weiblicher Vorname, der in Ghana große Verbreitung findet. </a:t>
            </a:r>
            <a:r>
              <a:rPr lang="de-DE" dirty="0" err="1" smtClean="0"/>
              <a:t>Akua</a:t>
            </a:r>
            <a:r>
              <a:rPr lang="de-DE" dirty="0" smtClean="0"/>
              <a:t> ist ein </a:t>
            </a:r>
            <a:r>
              <a:rPr lang="de-DE" dirty="0" smtClean="0"/>
              <a:t>Akan-Vorname (Name = ein Wochentag)</a:t>
            </a:r>
            <a:r>
              <a:rPr lang="de-DE" dirty="0" smtClean="0"/>
              <a:t> und bedeutet „am Mittwoch geboren“.</a:t>
            </a: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Akua</a:t>
            </a:r>
            <a:endParaRPr lang="de-DE" dirty="0"/>
          </a:p>
        </p:txBody>
      </p:sp>
      <p:pic>
        <p:nvPicPr>
          <p:cNvPr id="4" name="Picture 93" descr="Bildergebnis fÃ¼r d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4587974"/>
            <a:ext cx="971600" cy="78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Bildergebnis fÃ¼r jl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659982"/>
            <a:ext cx="1296144" cy="468962"/>
          </a:xfrm>
          <a:prstGeom prst="rect">
            <a:avLst/>
          </a:prstGeom>
          <a:noFill/>
        </p:spPr>
      </p:pic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14 Jahre</a:t>
            </a:r>
          </a:p>
          <a:p>
            <a:r>
              <a:rPr lang="de-DE" dirty="0" smtClean="0"/>
              <a:t>Wohnort: Ghana/Accra</a:t>
            </a:r>
            <a:endParaRPr lang="de-DE" dirty="0"/>
          </a:p>
        </p:txBody>
      </p:sp>
      <p:pic>
        <p:nvPicPr>
          <p:cNvPr id="8" name="Grafik 7" descr="C:\Referendariat\Geographie\Gießen\Mystery\Fotos\Aben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627534"/>
            <a:ext cx="1945743" cy="244827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hea">
  <a:themeElements>
    <a:clrScheme name="Rhea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Rhea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Rhe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8</Words>
  <Application>Microsoft Office PowerPoint</Application>
  <PresentationFormat>Bildschirmpräsentation (16:9)</PresentationFormat>
  <Paragraphs>6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Rhea</vt:lpstr>
      <vt:lpstr>Akua</vt:lpstr>
      <vt:lpstr>Akua</vt:lpstr>
      <vt:lpstr>Akua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 bin ich?</dc:title>
  <dc:creator>Peter</dc:creator>
  <cp:lastModifiedBy>Peter</cp:lastModifiedBy>
  <cp:revision>8</cp:revision>
  <dcterms:created xsi:type="dcterms:W3CDTF">2019-04-11T08:40:17Z</dcterms:created>
  <dcterms:modified xsi:type="dcterms:W3CDTF">2019-04-28T13:19:47Z</dcterms:modified>
</cp:coreProperties>
</file>